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84BDD-3722-4DFF-A95A-3BBDEB3E11AA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B3097D-A2F1-4112-898E-BB4B0A2385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 the five steps of the Scientific Method</a:t>
            </a:r>
          </a:p>
          <a:p>
            <a:r>
              <a:rPr lang="en-US" dirty="0" smtClean="0"/>
              <a:t>1. Questions</a:t>
            </a:r>
          </a:p>
          <a:p>
            <a:r>
              <a:rPr lang="en-US" dirty="0" smtClean="0"/>
              <a:t>2. Hypothesis</a:t>
            </a:r>
          </a:p>
          <a:p>
            <a:r>
              <a:rPr lang="en-US" dirty="0" smtClean="0"/>
              <a:t>3. Experiment</a:t>
            </a:r>
          </a:p>
          <a:p>
            <a:r>
              <a:rPr lang="en-US" dirty="0" smtClean="0"/>
              <a:t>4. Test Data</a:t>
            </a:r>
          </a:p>
          <a:p>
            <a:r>
              <a:rPr lang="en-US" dirty="0" smtClean="0"/>
              <a:t>5.  Conclusion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Scientific Method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Control: Stays the same; what you compare too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Independent Variable: the variable that changes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Dependent Variable: what you measure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Conclusion: the written results (did it work or not)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488</TotalTime>
  <Words>64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Scientific Method Steps</vt:lpstr>
      <vt:lpstr>Scientific Experiments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ablack4</dc:creator>
  <cp:lastModifiedBy>ablack4</cp:lastModifiedBy>
  <cp:revision>29</cp:revision>
  <dcterms:created xsi:type="dcterms:W3CDTF">2011-08-31T13:12:05Z</dcterms:created>
  <dcterms:modified xsi:type="dcterms:W3CDTF">2011-08-31T21:20:37Z</dcterms:modified>
</cp:coreProperties>
</file>